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1" r:id="rId5"/>
    <p:sldId id="260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69A50-10E5-4625-9C09-CE6576E52FF6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68FF8-6A9E-4DEF-9B47-68A5219DB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268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1FCAA-B2D7-40F1-A80A-076EB73BE17B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273B3-7A7E-40CE-B83F-3F4B15DF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417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273B3-7A7E-40CE-B83F-3F4B15DF760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A810F17-7671-4659-88A2-5453639CEEB3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1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8DA-B5C1-4B25-AFB0-47A600AB4AE1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4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F275-28AC-4CDC-9599-D09EB4E64E38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4F0A-8C20-4E14-8BF9-08F096931968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5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F5F8-D7DD-41B2-960D-91E03E575026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5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FA56-39AA-4A84-9437-366A0D833CE4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3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DBC3-F8FD-4C9C-BB4F-E4B3DA9B4779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0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A79-9F28-4C11-9F65-6AAFE3F74873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7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E26-58F7-4119-8D20-D9F6B7F0FD3F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9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642B-2C98-454E-8B2D-31F1CA944B59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8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58E7-A3BE-4981-A8F0-8B09418E06F9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D65A-DB3F-4485-96AF-A9F35D447E7B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8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DC35-228E-44D4-B88A-DA1B8F4EE90F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박현호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EE35-B385-4834-8F04-C6364E429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0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start_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5958" y="2686759"/>
            <a:ext cx="925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 Project</a:t>
            </a:r>
            <a:endParaRPr lang="ko-KR" altLang="en-US" sz="5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FBCD-E354-4F90-A48A-06BF37F57613}" type="datetime1">
              <a:rPr lang="ko-KR" altLang="en-US" sz="2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z="24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fld>
            <a:endParaRPr lang="ko-KR" altLang="en-US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87" y="897257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3) 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물리적 동작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4179" y="1867054"/>
            <a:ext cx="482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Puck smash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동작 후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Receive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 동작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5657" y="2475787"/>
            <a:ext cx="57041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smash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동작상태는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값이 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15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이상일 때로 판단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이상으로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stick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과 충돌한다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  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면 충돌과 동시에 속도를 감속시켜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receive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효과를 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냄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404900" y="1634825"/>
            <a:ext cx="3948900" cy="3671410"/>
            <a:chOff x="7265761" y="1373435"/>
            <a:chExt cx="3948900" cy="3671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761" y="1373435"/>
              <a:ext cx="3948900" cy="3671410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153400" y="2612571"/>
              <a:ext cx="2311400" cy="596569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6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87" y="665028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Computer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자동 공격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590023"/>
            <a:ext cx="589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random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함수를 이용하여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가지 경우의 수를 둠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‘0’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일 경우에는 자동공격 동작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‘1’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일 경우에는 자동공격 동작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자동 공격일 경우에는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stick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어느 부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분과 충돌하였는지를 다시 판단하여 공격방향을 지정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60" y="895860"/>
            <a:ext cx="4492840" cy="508900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337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507192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Project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시연</a:t>
            </a:r>
            <a:endParaRPr lang="ko-KR" altLang="en-US" sz="4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38" y="1928692"/>
            <a:ext cx="6347923" cy="3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660402"/>
            <a:ext cx="6136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추후 개선 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방향</a:t>
            </a:r>
            <a:endParaRPr lang="ko-KR" altLang="en-US" sz="4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9221" y="2150329"/>
            <a:ext cx="855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Stick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다양한 방향의 공격의 다양성이 부족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9027" y="2810729"/>
            <a:ext cx="894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Stick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enso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추가하여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이동방향을 다양하게 설정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9221" y="4076724"/>
            <a:ext cx="7119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Stick 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mash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동작 감도가 둔감함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9027" y="4737124"/>
            <a:ext cx="8800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이동 속도와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ensor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충돌감지간의 관계 파악 및 개선 예정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4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F53D-14AC-47A2-968D-3FFEE060DEB7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933" y="346728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▣ 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  <a:endParaRPr lang="ko-KR" altLang="en-US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1669" y="145868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1. Project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주제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6183" y="2351590"/>
            <a:ext cx="261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2. Source 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6183" y="4456972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Project </a:t>
            </a:r>
            <a:r>
              <a:rPr lang="ko-KR" altLang="en-US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시연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6275" y="3119235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주요기능</a:t>
            </a:r>
            <a:endParaRPr lang="ko-KR" altLang="en-US" sz="10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6275" y="3641346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방법</a:t>
            </a:r>
            <a:endParaRPr lang="ko-KR" altLang="en-US" sz="10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6183" y="5349880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en-US" altLang="ko-KR" sz="28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추후 개선 사항</a:t>
            </a:r>
            <a:endParaRPr lang="ko-KR" altLang="en-US" sz="1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2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507192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en-US" altLang="ko-KR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Project</a:t>
            </a:r>
            <a:r>
              <a:rPr lang="ko-KR" altLang="en-US" sz="4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123021"/>
            <a:ext cx="6347923" cy="33979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55" y="1215078"/>
            <a:ext cx="4871100" cy="4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1E4ED-FDB7-4865-A6CC-39A6B6AEA191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463650"/>
            <a:ext cx="365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Source </a:t>
            </a:r>
            <a:r>
              <a:rPr lang="ko-KR" altLang="en-US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803362" y="1867428"/>
            <a:ext cx="8622733" cy="3494793"/>
            <a:chOff x="972823" y="2081918"/>
            <a:chExt cx="6410325" cy="2685697"/>
          </a:xfrm>
        </p:grpSpPr>
        <p:grpSp>
          <p:nvGrpSpPr>
            <p:cNvPr id="8" name="그룹 7"/>
            <p:cNvGrpSpPr/>
            <p:nvPr/>
          </p:nvGrpSpPr>
          <p:grpSpPr>
            <a:xfrm>
              <a:off x="972823" y="2081918"/>
              <a:ext cx="6410325" cy="2685697"/>
              <a:chOff x="972823" y="1427162"/>
              <a:chExt cx="6410325" cy="268569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2823" y="1427162"/>
                <a:ext cx="6410325" cy="13620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823" y="2903184"/>
                <a:ext cx="5257800" cy="1209675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7298" y="3536244"/>
              <a:ext cx="1085850" cy="118110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41" y="3735751"/>
            <a:ext cx="2937961" cy="167883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689041" y="1874688"/>
            <a:ext cx="5792943" cy="3535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084" y="3786371"/>
            <a:ext cx="1413068" cy="168703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03362" y="1867428"/>
            <a:ext cx="2812181" cy="3543160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89041" y="1284187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 구성 및 객체동작과 관련된 </a:t>
            </a:r>
            <a:r>
              <a:rPr lang="en-US" altLang="ko-KR" sz="2800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Source</a:t>
            </a:r>
            <a:endParaRPr lang="ko-KR" altLang="en-US" sz="28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834" y="5497564"/>
            <a:ext cx="5771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객체 생성 틀과 </a:t>
            </a:r>
            <a:r>
              <a:rPr lang="en-US" altLang="ko-KR" sz="2800" dirty="0" smtClean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System </a:t>
            </a:r>
            <a:r>
              <a:rPr lang="ko-KR" altLang="en-US" sz="2800" dirty="0" smtClean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</a:t>
            </a:r>
            <a:r>
              <a:rPr lang="en-US" altLang="ko-KR" sz="2800" dirty="0" smtClean="0">
                <a:solidFill>
                  <a:schemeClr val="accent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Source</a:t>
            </a:r>
            <a:endParaRPr lang="ko-KR" altLang="en-US" sz="2800" dirty="0">
              <a:solidFill>
                <a:schemeClr val="accent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9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492678"/>
            <a:ext cx="266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2-1. </a:t>
            </a:r>
            <a:r>
              <a:rPr lang="ko-KR" altLang="en-US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</a:t>
            </a:r>
            <a:endParaRPr lang="ko-KR" altLang="en-US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3" y="1414335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1) Serve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권 추첨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3" y="2155373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Smash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143003" y="2910925"/>
            <a:ext cx="5440913" cy="2031280"/>
            <a:chOff x="1143003" y="3172181"/>
            <a:chExt cx="5440913" cy="2031280"/>
          </a:xfrm>
        </p:grpSpPr>
        <p:sp>
          <p:nvSpPr>
            <p:cNvPr id="8" name="TextBox 7"/>
            <p:cNvSpPr txBox="1"/>
            <p:nvPr/>
          </p:nvSpPr>
          <p:spPr>
            <a:xfrm>
              <a:off x="1143003" y="3172181"/>
              <a:ext cx="3695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3) Puck </a:t>
              </a:r>
              <a:r>
                <a:rPr lang="ko-KR" altLang="en-US" sz="2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물리적 동작 기능</a:t>
              </a:r>
              <a:endPara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8475" y="3829635"/>
              <a:ext cx="4618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stick, puck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간 충돌 위치에 따른 동작</a:t>
              </a:r>
              <a:endPara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8474" y="4316493"/>
              <a:ext cx="4336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Puck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운동 진행간 벽면 충돌 시 동작</a:t>
              </a:r>
              <a:endPara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28474" y="4803351"/>
              <a:ext cx="4655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- Puck smash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동작 후 </a:t>
              </a:r>
              <a:r>
                <a:rPr lang="en-US" altLang="ko-KR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Receive </a:t>
              </a:r>
              <a:r>
                <a:rPr lang="ko-KR" altLang="en-US" sz="20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 동작</a:t>
              </a:r>
              <a:endParaRPr lang="ko-KR" altLang="en-US" sz="105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668" y="661733"/>
            <a:ext cx="4425364" cy="5323357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7418071" y="709621"/>
            <a:ext cx="4135901" cy="5444198"/>
            <a:chOff x="8483088" y="697461"/>
            <a:chExt cx="4135901" cy="5444198"/>
          </a:xfrm>
        </p:grpSpPr>
        <p:grpSp>
          <p:nvGrpSpPr>
            <p:cNvPr id="22" name="그룹 21"/>
            <p:cNvGrpSpPr/>
            <p:nvPr/>
          </p:nvGrpSpPr>
          <p:grpSpPr>
            <a:xfrm>
              <a:off x="8483088" y="697461"/>
              <a:ext cx="4135901" cy="5444198"/>
              <a:chOff x="7188951" y="680914"/>
              <a:chExt cx="4135901" cy="54441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rcRect l="35423" t="15179" r="30654" b="5436"/>
              <a:stretch/>
            </p:blipFill>
            <p:spPr>
              <a:xfrm>
                <a:off x="7188951" y="680914"/>
                <a:ext cx="4135901" cy="544419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912" y="4803351"/>
                <a:ext cx="352425" cy="333375"/>
              </a:xfrm>
              <a:prstGeom prst="rect">
                <a:avLst/>
              </a:prstGeom>
            </p:spPr>
          </p:pic>
          <p:sp>
            <p:nvSpPr>
              <p:cNvPr id="16" name="폭발 2 15"/>
              <p:cNvSpPr/>
              <p:nvPr/>
            </p:nvSpPr>
            <p:spPr>
              <a:xfrm>
                <a:off x="8896350" y="5003406"/>
                <a:ext cx="360551" cy="292494"/>
              </a:xfrm>
              <a:prstGeom prst="irregularSeal2">
                <a:avLst/>
              </a:prstGeom>
              <a:solidFill>
                <a:srgbClr val="FF00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 flipV="1">
                <a:off x="9381007" y="3286125"/>
                <a:ext cx="0" cy="185060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9215330" y="4217938"/>
              <a:ext cx="1937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F0000"/>
                  </a:solidFill>
                </a:rPr>
                <a:t>Smash!!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290044" y="387487"/>
            <a:ext cx="4422294" cy="5920864"/>
            <a:chOff x="6976084" y="217627"/>
            <a:chExt cx="4690911" cy="613872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l="36042" t="15741" r="30209" b="5741"/>
            <a:stretch/>
          </p:blipFill>
          <p:spPr>
            <a:xfrm>
              <a:off x="6976084" y="217627"/>
              <a:ext cx="4690911" cy="6138723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/>
            <p:nvPr/>
          </p:nvCxnSpPr>
          <p:spPr>
            <a:xfrm>
              <a:off x="8038403" y="4701248"/>
              <a:ext cx="673100" cy="43547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8972645" y="4743711"/>
              <a:ext cx="521772" cy="4361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8676" y="4408281"/>
              <a:ext cx="352425" cy="333375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7503006" y="424582"/>
            <a:ext cx="4360459" cy="5843800"/>
            <a:chOff x="6754215" y="318905"/>
            <a:chExt cx="4655885" cy="603021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/>
            <a:srcRect l="35417" t="15741" r="30000" b="4630"/>
            <a:stretch/>
          </p:blipFill>
          <p:spPr>
            <a:xfrm>
              <a:off x="6754215" y="318905"/>
              <a:ext cx="4655885" cy="6030213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202737" y="5198178"/>
              <a:ext cx="79564" cy="466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723437" y="5198178"/>
              <a:ext cx="79564" cy="46602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8721285" y="5158307"/>
              <a:ext cx="306388" cy="28888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2290" y="4683298"/>
              <a:ext cx="389586" cy="368528"/>
            </a:xfrm>
            <a:prstGeom prst="rect">
              <a:avLst/>
            </a:prstGeom>
          </p:spPr>
        </p:pic>
        <p:cxnSp>
          <p:nvCxnSpPr>
            <p:cNvPr id="47" name="직선 화살표 연결선 46"/>
            <p:cNvCxnSpPr/>
            <p:nvPr/>
          </p:nvCxnSpPr>
          <p:spPr>
            <a:xfrm flipH="1">
              <a:off x="9814499" y="5059977"/>
              <a:ext cx="294503" cy="29458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9976281" y="5194300"/>
              <a:ext cx="310719" cy="30288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4912" y="4619791"/>
              <a:ext cx="533400" cy="495542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8885718" y="5059977"/>
              <a:ext cx="341615" cy="28696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5502" y="4644973"/>
              <a:ext cx="389586" cy="368528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7316032" y="387488"/>
            <a:ext cx="4559748" cy="5920863"/>
            <a:chOff x="7213600" y="670887"/>
            <a:chExt cx="4453395" cy="54356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8"/>
            <a:srcRect l="35938" t="16112" r="30104" b="4629"/>
            <a:stretch/>
          </p:blipFill>
          <p:spPr>
            <a:xfrm>
              <a:off x="7213600" y="670887"/>
              <a:ext cx="4140200" cy="5435600"/>
            </a:xfrm>
            <a:prstGeom prst="rect">
              <a:avLst/>
            </a:prstGeom>
          </p:spPr>
        </p:pic>
        <p:sp>
          <p:nvSpPr>
            <p:cNvPr id="24" name="폭발 1 23"/>
            <p:cNvSpPr/>
            <p:nvPr/>
          </p:nvSpPr>
          <p:spPr>
            <a:xfrm>
              <a:off x="10587846" y="5003406"/>
              <a:ext cx="296054" cy="432194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75076" y="4127030"/>
              <a:ext cx="1891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F0000"/>
                  </a:solidFill>
                </a:rPr>
                <a:t>Puck </a:t>
              </a:r>
              <a:r>
                <a:rPr lang="ko-KR" altLang="en-US" sz="2800" b="1" dirty="0" smtClean="0">
                  <a:solidFill>
                    <a:srgbClr val="FF0000"/>
                  </a:solidFill>
                </a:rPr>
                <a:t>속도 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10527785" y="4588681"/>
              <a:ext cx="356115" cy="35860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114667" y="343840"/>
            <a:ext cx="5229412" cy="5800070"/>
            <a:chOff x="5562910" y="318906"/>
            <a:chExt cx="4694121" cy="546100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9"/>
            <a:srcRect l="35521" t="15556" r="30416" b="4814"/>
            <a:stretch/>
          </p:blipFill>
          <p:spPr>
            <a:xfrm>
              <a:off x="5562910" y="318906"/>
              <a:ext cx="4152900" cy="5461000"/>
            </a:xfrm>
            <a:prstGeom prst="rect">
              <a:avLst/>
            </a:prstGeom>
          </p:spPr>
        </p:pic>
        <p:sp>
          <p:nvSpPr>
            <p:cNvPr id="61" name="아래쪽 화살표 60"/>
            <p:cNvSpPr/>
            <p:nvPr/>
          </p:nvSpPr>
          <p:spPr>
            <a:xfrm>
              <a:off x="7547194" y="1684105"/>
              <a:ext cx="364620" cy="253210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폭발 1 61"/>
            <p:cNvSpPr/>
            <p:nvPr/>
          </p:nvSpPr>
          <p:spPr>
            <a:xfrm>
              <a:off x="7463748" y="4481214"/>
              <a:ext cx="303124" cy="470778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992586" y="1289992"/>
              <a:ext cx="1534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F0000"/>
                  </a:solidFill>
                </a:rPr>
                <a:t>Smash!!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857241" y="4112189"/>
              <a:ext cx="2399790" cy="72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Receive!!</a:t>
              </a:r>
            </a:p>
            <a:p>
              <a:r>
                <a:rPr lang="en-US" altLang="ko-KR" sz="2000" b="1" dirty="0" smtClean="0">
                  <a:solidFill>
                    <a:srgbClr val="FF0000"/>
                  </a:solidFill>
                </a:rPr>
                <a:t>Puck 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속도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FF0000"/>
                  </a:solidFill>
                </a:rPr>
                <a:t>감소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143003" y="5271856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4) Computer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자동 공격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13" y="666851"/>
            <a:ext cx="266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2-2. </a:t>
            </a:r>
            <a:r>
              <a:rPr lang="ko-KR" altLang="en-US" sz="32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방법</a:t>
            </a:r>
            <a:endParaRPr lang="ko-KR" altLang="en-US" sz="32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117" y="1573994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1) Serve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권 추첨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5606" y="2343513"/>
            <a:ext cx="3656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Random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함수를 이용하여 구현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6252"/>
            <a:ext cx="5392057" cy="465677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1085606" y="2905605"/>
            <a:ext cx="4384534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난수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범위를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0~1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까지로 설정하여서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‘0’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추출시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computer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선공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‘1’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추출시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player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선공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5606" y="4706895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이후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setTimeout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()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서브권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결정 창 제거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1548597"/>
            <a:ext cx="5547422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Playr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stick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충돌검사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‘puck div’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직선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smash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left_sensor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좌측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smash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-&gt; ‘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right_sensor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우측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smash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054" y="3954923"/>
            <a:ext cx="5766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000">
              <a:lnSpc>
                <a:spcPct val="150000"/>
              </a:lnSpc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Smash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공격은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velX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값을 적절히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조정 및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속도증가값의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무한 누적을 막기 위해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속도 누적 최대치를 설정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099" y="641912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Smash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76" y="1089685"/>
            <a:ext cx="4122501" cy="478071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51" y="1660351"/>
            <a:ext cx="4019550" cy="377190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9458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87" y="824685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3) 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물리적 동작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4179" y="1794482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stick, 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간 충돌 위치에 따른 동작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0789" y="2403215"/>
            <a:ext cx="53504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stick div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flagY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반전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진행방향을 바꿈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stick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left_sensor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’, ‘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right_sensor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와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		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충돌시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flagX,flagY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동시에 반전시켜 들어온 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방향으로 다시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을 튕겨냄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4" t="-274" r="61323" b="-438"/>
          <a:stretch/>
        </p:blipFill>
        <p:spPr>
          <a:xfrm>
            <a:off x="7399910" y="1620007"/>
            <a:ext cx="4128061" cy="379365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05" y="1382822"/>
            <a:ext cx="3630269" cy="42680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254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4BFF-6CA4-4490-A7B7-7B4F7C6D01B6}" type="datetime1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2018-12-14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작성자 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박현호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EE35-B385-4834-8F04-C6364E429E79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fld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87" y="940799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3) Puck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물리적 동작 기능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4179" y="2142824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▶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운동 진행간 벽면 충돌 시 동작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0789" y="2751557"/>
            <a:ext cx="53504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 경기장의 끝에 닿으면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flagX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flagY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defTabSz="36000"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반전 시키고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velX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씩 감소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단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완전 정지를 막기 위해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puck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defTabSz="36000">
              <a:lnSpc>
                <a:spcPct val="200000"/>
              </a:lnSpc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			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velX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velY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이상일때만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감속 동작 수행</a:t>
            </a:r>
            <a:endParaRPr lang="ko-KR" altLang="en-US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06" y="899886"/>
            <a:ext cx="4226779" cy="509883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2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394</Words>
  <Application>Microsoft Office PowerPoint</Application>
  <PresentationFormat>와이드스크린</PresentationFormat>
  <Paragraphs>106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현호</dc:creator>
  <cp:lastModifiedBy>박 현호</cp:lastModifiedBy>
  <cp:revision>66</cp:revision>
  <dcterms:created xsi:type="dcterms:W3CDTF">2018-12-12T23:47:49Z</dcterms:created>
  <dcterms:modified xsi:type="dcterms:W3CDTF">2018-12-14T00:08:33Z</dcterms:modified>
</cp:coreProperties>
</file>